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8" r:id="rId3"/>
    <p:sldId id="272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275" r:id="rId13"/>
    <p:sldId id="292" r:id="rId14"/>
    <p:sldId id="304" r:id="rId15"/>
    <p:sldId id="305" r:id="rId16"/>
    <p:sldId id="306" r:id="rId17"/>
    <p:sldId id="307" r:id="rId18"/>
    <p:sldId id="308" r:id="rId19"/>
    <p:sldId id="309" r:id="rId20"/>
  </p:sldIdLst>
  <p:sldSz cx="12192000" cy="6858000"/>
  <p:notesSz cx="6858000" cy="9144000"/>
  <p:embeddedFontLst>
    <p:embeddedFont>
      <p:font typeface="CMU Serif" panose="02000603000000000000" pitchFamily="2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FBDD16A9-96EF-463D-9261-B99C3138ADF6}">
          <p14:sldIdLst>
            <p14:sldId id="256"/>
            <p14:sldId id="288"/>
            <p14:sldId id="272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</p14:sldIdLst>
        </p14:section>
        <p14:section name="Seção sem Título" id="{C8C3EFED-4BEE-4182-BE89-ABB8E2825758}">
          <p14:sldIdLst>
            <p14:sldId id="275"/>
            <p14:sldId id="292"/>
            <p14:sldId id="304"/>
            <p14:sldId id="305"/>
            <p14:sldId id="306"/>
            <p14:sldId id="307"/>
            <p14:sldId id="308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21/10/2020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80028" y="2291427"/>
            <a:ext cx="66319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Reinventando</a:t>
            </a:r>
          </a:p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Matemática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2640769" y="2157857"/>
            <a:ext cx="6707285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6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segundo conceito</a:t>
            </a:r>
          </a:p>
          <a:p>
            <a:pPr algn="ctr"/>
            <a:r>
              <a:rPr lang="pt-BR" sz="6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mais importante</a:t>
            </a:r>
          </a:p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</a:t>
            </a:r>
            <a:r>
              <a:rPr lang="pt-BR" sz="6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Matemática</a:t>
            </a:r>
            <a:endParaRPr lang="pt-BR" sz="6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7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1596517" y="838596"/>
            <a:ext cx="4123245" cy="51706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T. dos Números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Geometria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Topologia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T. dos Grupos</a:t>
            </a:r>
            <a:endParaRPr lang="pt-BR" sz="4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6003417" y="838596"/>
            <a:ext cx="748923" cy="51706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035995" y="838596"/>
            <a:ext cx="2694969" cy="51706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Espaço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Formas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Simetria</a:t>
            </a:r>
            <a:endParaRPr lang="pt-BR" sz="4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17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QueÉMatemática">
            <a:hlinkClick r:id="" action="ppaction://media"/>
            <a:extLst>
              <a:ext uri="{FF2B5EF4-FFF2-40B4-BE49-F238E27FC236}">
                <a16:creationId xmlns="" xmlns:a16="http://schemas.microsoft.com/office/drawing/2014/main" id="{666C8D21-C48E-4E5E-854D-2007D2225F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8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831531" y="3629163"/>
            <a:ext cx="105270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Estudo</a:t>
            </a:r>
          </a:p>
          <a:p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natureza</a:t>
            </a:r>
          </a:p>
          <a:p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estrutura</a:t>
            </a:r>
            <a:endParaRPr lang="pt-BR" sz="5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831531" y="758963"/>
            <a:ext cx="105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5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Essência</a:t>
            </a:r>
            <a:endParaRPr lang="pt-BR" sz="5400" dirty="0">
              <a:solidFill>
                <a:srgbClr val="FFFF00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07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831531" y="758963"/>
            <a:ext cx="105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Teoria das Categorias</a:t>
            </a:r>
            <a:endParaRPr lang="pt-BR" sz="5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" name="Elipse 1"/>
          <p:cNvSpPr/>
          <p:nvPr/>
        </p:nvSpPr>
        <p:spPr>
          <a:xfrm>
            <a:off x="3797300" y="3644900"/>
            <a:ext cx="279400" cy="27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/>
          <p:cNvSpPr/>
          <p:nvPr/>
        </p:nvSpPr>
        <p:spPr>
          <a:xfrm>
            <a:off x="8534400" y="3657600"/>
            <a:ext cx="279400" cy="27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em curva 6"/>
          <p:cNvCxnSpPr>
            <a:stCxn id="2" idx="7"/>
            <a:endCxn id="5" idx="1"/>
          </p:cNvCxnSpPr>
          <p:nvPr/>
        </p:nvCxnSpPr>
        <p:spPr>
          <a:xfrm rot="16200000" flipH="1">
            <a:off x="6299200" y="1422400"/>
            <a:ext cx="12700" cy="4539534"/>
          </a:xfrm>
          <a:prstGeom prst="curvedConnector3">
            <a:avLst>
              <a:gd name="adj1" fmla="val -5337276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em curva 12"/>
          <p:cNvCxnSpPr>
            <a:stCxn id="2" idx="1"/>
            <a:endCxn id="2" idx="3"/>
          </p:cNvCxnSpPr>
          <p:nvPr/>
        </p:nvCxnSpPr>
        <p:spPr>
          <a:xfrm rot="16200000" flipH="1">
            <a:off x="3739434" y="3784600"/>
            <a:ext cx="197566" cy="12700"/>
          </a:xfrm>
          <a:prstGeom prst="curvedConnector5">
            <a:avLst>
              <a:gd name="adj1" fmla="val -115708"/>
              <a:gd name="adj2" fmla="val -4534425"/>
              <a:gd name="adj3" fmla="val 215708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em curva 16"/>
          <p:cNvCxnSpPr>
            <a:stCxn id="5" idx="7"/>
            <a:endCxn id="5" idx="5"/>
          </p:cNvCxnSpPr>
          <p:nvPr/>
        </p:nvCxnSpPr>
        <p:spPr>
          <a:xfrm rot="16200000" flipH="1">
            <a:off x="8674100" y="3797300"/>
            <a:ext cx="197566" cy="12700"/>
          </a:xfrm>
          <a:prstGeom prst="curvedConnector5">
            <a:avLst>
              <a:gd name="adj1" fmla="val -115708"/>
              <a:gd name="adj2" fmla="val 4900465"/>
              <a:gd name="adj3" fmla="val 215708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lipse 21"/>
          <p:cNvSpPr/>
          <p:nvPr/>
        </p:nvSpPr>
        <p:spPr>
          <a:xfrm>
            <a:off x="6165850" y="5160274"/>
            <a:ext cx="279400" cy="27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3" name="Conector em curva 22"/>
          <p:cNvCxnSpPr>
            <a:stCxn id="5" idx="3"/>
            <a:endCxn id="22" idx="7"/>
          </p:cNvCxnSpPr>
          <p:nvPr/>
        </p:nvCxnSpPr>
        <p:spPr>
          <a:xfrm rot="5400000">
            <a:off x="6837271" y="3463145"/>
            <a:ext cx="1305108" cy="2170984"/>
          </a:xfrm>
          <a:prstGeom prst="curvedConnector3">
            <a:avLst>
              <a:gd name="adj1" fmla="val 50000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em curva 27"/>
          <p:cNvCxnSpPr>
            <a:stCxn id="2" idx="4"/>
            <a:endCxn id="22" idx="2"/>
          </p:cNvCxnSpPr>
          <p:nvPr/>
        </p:nvCxnSpPr>
        <p:spPr>
          <a:xfrm rot="16200000" flipH="1">
            <a:off x="4363588" y="3497712"/>
            <a:ext cx="1375674" cy="2228850"/>
          </a:xfrm>
          <a:prstGeom prst="curvedConnector2">
            <a:avLst/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em curva 30"/>
          <p:cNvCxnSpPr>
            <a:stCxn id="22" idx="3"/>
            <a:endCxn id="22" idx="5"/>
          </p:cNvCxnSpPr>
          <p:nvPr/>
        </p:nvCxnSpPr>
        <p:spPr>
          <a:xfrm rot="16200000" flipH="1">
            <a:off x="6305550" y="5299974"/>
            <a:ext cx="12700" cy="197566"/>
          </a:xfrm>
          <a:prstGeom prst="curvedConnector3">
            <a:avLst>
              <a:gd name="adj1" fmla="val 2122181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78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765311" y="2767280"/>
            <a:ext cx="47404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end...</a:t>
            </a:r>
            <a:endParaRPr lang="pt-BR" sz="8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54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952060" y="2767280"/>
            <a:ext cx="43669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</a:t>
            </a:r>
            <a:r>
              <a:rPr lang="pt-BR" sz="8000" dirty="0" err="1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end</a:t>
            </a:r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?</a:t>
            </a:r>
            <a:endParaRPr lang="pt-BR" sz="8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210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901870" y="2813237"/>
            <a:ext cx="10527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levamos</a:t>
            </a:r>
            <a:endParaRPr lang="pt-BR" sz="4800" dirty="0" smtClean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24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901870" y="2813237"/>
            <a:ext cx="10527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não levamos</a:t>
            </a:r>
            <a:endParaRPr lang="pt-BR" sz="4800" dirty="0" smtClean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018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=""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718990" y="2756967"/>
            <a:ext cx="105270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Até mais!</a:t>
            </a:r>
          </a:p>
          <a:p>
            <a:pPr algn="ctr"/>
            <a:r>
              <a:rPr lang="pt-BR" sz="4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obrigado pelos peixes)</a:t>
            </a:r>
            <a:endParaRPr lang="pt-BR" sz="2400" dirty="0" smtClean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4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881802" y="2767280"/>
            <a:ext cx="25074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 aí?</a:t>
            </a:r>
          </a:p>
        </p:txBody>
      </p:sp>
    </p:spTree>
    <p:extLst>
      <p:ext uri="{BB962C8B-B14F-4D97-AF65-F5344CB8AC3E}">
        <p14:creationId xmlns:p14="http://schemas.microsoft.com/office/powerpoint/2010/main" val="39634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36213" y="401667"/>
            <a:ext cx="48397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 último episódio...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3808357" y="3028900"/>
            <a:ext cx="4575290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80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Sentenças</a:t>
            </a:r>
            <a:endParaRPr lang="pt-BR" sz="80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4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507691" y="2921642"/>
            <a:ext cx="9204764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72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Um Problema Simples</a:t>
            </a:r>
            <a:endParaRPr lang="pt-BR" sz="72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8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struindoFun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57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750421" y="2501790"/>
            <a:ext cx="8654933" cy="212365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sz="4400" dirty="0" smtClean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Função</a:t>
            </a: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é:</a:t>
            </a:r>
          </a:p>
          <a:p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Um conjunto de correspondências</a:t>
            </a:r>
          </a:p>
          <a:p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entre elementos de dois conjuntos.</a:t>
            </a:r>
            <a:endParaRPr lang="pt-BR" sz="4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85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3566521" y="715309"/>
            <a:ext cx="7298793" cy="2039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</a:t>
            </a: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</a:t>
            </a: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= {1, 2, 3, 4, 5}</a:t>
            </a:r>
          </a:p>
          <a:p>
            <a:pPr>
              <a:lnSpc>
                <a:spcPct val="150000"/>
              </a:lnSpc>
            </a:pPr>
            <a:r>
              <a:rPr lang="pt-BR" sz="4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 = {1, 2, 3, ..., 98, 99, 100}</a:t>
            </a:r>
            <a:endParaRPr lang="pt-BR" sz="4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2066092" y="893244"/>
            <a:ext cx="1409360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Naturais</a:t>
            </a:r>
          </a:p>
          <a:p>
            <a:pPr algn="ctr"/>
            <a:r>
              <a:rPr lang="pt-BR" sz="2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pequenos</a:t>
            </a:r>
            <a:endParaRPr lang="pt-BR" sz="2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1548321" y="1854886"/>
            <a:ext cx="1927131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Naturais não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</a:t>
            </a:r>
            <a:r>
              <a:rPr lang="pt-BR" sz="2400" dirty="0" smtClean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ão pequenos</a:t>
            </a:r>
            <a:endParaRPr lang="pt-BR" sz="24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044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çãoMindBlow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715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ntendendoFun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26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121</Words>
  <Application>Microsoft Office PowerPoint</Application>
  <PresentationFormat>Widescreen</PresentationFormat>
  <Paragraphs>44</Paragraphs>
  <Slides>19</Slides>
  <Notes>0</Notes>
  <HiddenSlides>0</HiddenSlides>
  <MMClips>9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CMU Serif</vt:lpstr>
      <vt:lpstr>Arial</vt:lpstr>
      <vt:lpstr>Calibri Light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30</cp:revision>
  <dcterms:created xsi:type="dcterms:W3CDTF">2020-08-26T17:24:15Z</dcterms:created>
  <dcterms:modified xsi:type="dcterms:W3CDTF">2020-10-21T20:31:56Z</dcterms:modified>
</cp:coreProperties>
</file>